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304" r:id="rId4"/>
    <p:sldId id="269" r:id="rId5"/>
    <p:sldId id="270" r:id="rId6"/>
    <p:sldId id="276" r:id="rId7"/>
    <p:sldId id="275" r:id="rId8"/>
    <p:sldId id="288" r:id="rId9"/>
    <p:sldId id="257" r:id="rId10"/>
    <p:sldId id="284" r:id="rId11"/>
    <p:sldId id="285" r:id="rId12"/>
    <p:sldId id="286" r:id="rId13"/>
    <p:sldId id="287" r:id="rId14"/>
    <p:sldId id="280" r:id="rId15"/>
    <p:sldId id="281" r:id="rId16"/>
    <p:sldId id="282" r:id="rId17"/>
    <p:sldId id="294" r:id="rId18"/>
    <p:sldId id="295" r:id="rId19"/>
    <p:sldId id="296" r:id="rId20"/>
    <p:sldId id="297" r:id="rId21"/>
    <p:sldId id="298" r:id="rId22"/>
    <p:sldId id="299" r:id="rId23"/>
    <p:sldId id="300" r:id="rId24"/>
    <p:sldId id="301" r:id="rId25"/>
    <p:sldId id="302" r:id="rId26"/>
    <p:sldId id="258" r:id="rId27"/>
    <p:sldId id="272" r:id="rId28"/>
    <p:sldId id="273" r:id="rId29"/>
    <p:sldId id="274" r:id="rId30"/>
    <p:sldId id="293" r:id="rId31"/>
    <p:sldId id="283" r:id="rId32"/>
    <p:sldId id="30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475"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a-DK" smtClean="0"/>
              <a:t>Klik for at redigere i master</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a-DK" smtClean="0"/>
              <a:t>Klik for at redigere i master</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da-DK" smtClean="0"/>
              <a:t>Klik for at redigere i master</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D62CEF3B-A037-46D0-B02C-1428F07E9383}" type="datetimeFigureOut">
              <a:rPr lang="en-US" dirty="0"/>
              <a:t>4/20/2016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a-DK" smtClean="0"/>
              <a:t>Klik for at redigere i master</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96DFF08F-DC6B-4601-B491-B0F83F6DD2DA}" type="datetimeFigureOut">
              <a:rPr lang="en-US" dirty="0"/>
              <a:t>4/20/2016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a-DK" smtClean="0"/>
              <a:t>Klik for at redigere i master</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4/20/2016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a-DK" smtClean="0"/>
              <a:t>Klik for at redigere i master</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Content Placeholder 3"/>
          <p:cNvSpPr>
            <a:spLocks noGrp="1"/>
          </p:cNvSpPr>
          <p:nvPr>
            <p:ph sz="half" idx="2"/>
          </p:nvPr>
        </p:nvSpPr>
        <p:spPr>
          <a:xfrm>
            <a:off x="1097280" y="2582335"/>
            <a:ext cx="4937760" cy="328676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Content Placeholder 5"/>
          <p:cNvSpPr>
            <a:spLocks noGrp="1"/>
          </p:cNvSpPr>
          <p:nvPr>
            <p:ph sz="quarter" idx="4"/>
          </p:nvPr>
        </p:nvSpPr>
        <p:spPr>
          <a:xfrm>
            <a:off x="6217920" y="2582334"/>
            <a:ext cx="4937760" cy="328676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4/20/2016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4/20/2016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4/20/2016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a-DK" smtClean="0"/>
              <a:t>Klik for at redigere i master</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4/20/2016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da-DK" smtClean="0"/>
              <a:t>Klik for at redigere i master</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96DFF08F-DC6B-4601-B491-B0F83F6DD2DA}" type="datetimeFigureOut">
              <a:rPr lang="en-US" dirty="0"/>
              <a:t>4/20/2016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a-DK" smtClean="0"/>
              <a:t>Klik for at redigere i master</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4/20/2016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2tTvLSLzvBg" TargetMode="External"/><Relationship Id="rId2" Type="http://schemas.openxmlformats.org/officeDocument/2006/relationships/hyperlink" Target="https://www.youtube.com/watch?v=ldnbwBJ3UAw" TargetMode="External"/><Relationship Id="rId1" Type="http://schemas.openxmlformats.org/officeDocument/2006/relationships/slideLayout" Target="../slideLayouts/slideLayout2.xml"/><Relationship Id="rId4" Type="http://schemas.openxmlformats.org/officeDocument/2006/relationships/hyperlink" Target="https://www.youtube.com/watch?v=faS7QskZuBE"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climbs.dk/harzen.ht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onnect.garmin.com/moder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hMX5o0tdmY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penmtbmap.org/" TargetMode="External"/><Relationship Id="rId2" Type="http://schemas.openxmlformats.org/officeDocument/2006/relationships/hyperlink" Target="https://www.velomap.org/" TargetMode="External"/><Relationship Id="rId1" Type="http://schemas.openxmlformats.org/officeDocument/2006/relationships/slideLayout" Target="../slideLayouts/slideLayout2.xml"/><Relationship Id="rId4" Type="http://schemas.openxmlformats.org/officeDocument/2006/relationships/hyperlink" Target="http://www.garmin.com/garmin/cms/us/onthetrail/basecam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97280" y="758952"/>
            <a:ext cx="10058400" cy="2963962"/>
          </a:xfrm>
        </p:spPr>
        <p:txBody>
          <a:bodyPr>
            <a:normAutofit/>
          </a:bodyPr>
          <a:lstStyle/>
          <a:p>
            <a:r>
              <a:rPr lang="da-DK" dirty="0" smtClean="0"/>
              <a:t>Garmin Workshop</a:t>
            </a:r>
            <a:br>
              <a:rPr lang="da-DK" dirty="0" smtClean="0"/>
            </a:br>
            <a:r>
              <a:rPr lang="da-DK" sz="3600" dirty="0" smtClean="0"/>
              <a:t>En </a:t>
            </a:r>
            <a:r>
              <a:rPr lang="da-DK" sz="3600" dirty="0"/>
              <a:t>workshop er en arbejdsmetode, hvor en gruppe samles for over et tidsrum at arbejde koncentreret og praktisk med løsningen af en specifik opgave</a:t>
            </a:r>
            <a:r>
              <a:rPr lang="da-DK" sz="3600" dirty="0" smtClean="0"/>
              <a:t>. </a:t>
            </a:r>
            <a:r>
              <a:rPr lang="da-DK" sz="3600" dirty="0" smtClean="0">
                <a:sym typeface="Wingdings" panose="05000000000000000000" pitchFamily="2" charset="2"/>
              </a:rPr>
              <a:t></a:t>
            </a:r>
            <a:endParaRPr lang="da-DK" sz="3600" dirty="0"/>
          </a:p>
        </p:txBody>
      </p:sp>
      <p:sp>
        <p:nvSpPr>
          <p:cNvPr id="3" name="Tekstfelt 2"/>
          <p:cNvSpPr txBox="1"/>
          <p:nvPr/>
        </p:nvSpPr>
        <p:spPr>
          <a:xfrm>
            <a:off x="9061622" y="5865341"/>
            <a:ext cx="2685535" cy="369332"/>
          </a:xfrm>
          <a:prstGeom prst="rect">
            <a:avLst/>
          </a:prstGeom>
          <a:noFill/>
        </p:spPr>
        <p:txBody>
          <a:bodyPr wrap="square" rtlCol="0">
            <a:spAutoFit/>
          </a:bodyPr>
          <a:lstStyle/>
          <a:p>
            <a:r>
              <a:rPr lang="da-DK" dirty="0" smtClean="0"/>
              <a:t>Allan og Søren Bo</a:t>
            </a:r>
            <a:endParaRPr lang="da-DK" dirty="0"/>
          </a:p>
        </p:txBody>
      </p:sp>
    </p:spTree>
    <p:extLst>
      <p:ext uri="{BB962C8B-B14F-4D97-AF65-F5344CB8AC3E}">
        <p14:creationId xmlns:p14="http://schemas.microsoft.com/office/powerpoint/2010/main" val="3049797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Gratis Kort</a:t>
            </a:r>
            <a:endParaRPr lang="da-DK" dirty="0"/>
          </a:p>
        </p:txBody>
      </p:sp>
      <p:pic>
        <p:nvPicPr>
          <p:cNvPr id="4" name="Pladsholder til indhold 3"/>
          <p:cNvPicPr>
            <a:picLocks noGrp="1" noChangeAspect="1"/>
          </p:cNvPicPr>
          <p:nvPr>
            <p:ph idx="1"/>
          </p:nvPr>
        </p:nvPicPr>
        <p:blipFill>
          <a:blip r:embed="rId2"/>
          <a:stretch>
            <a:fillRect/>
          </a:stretch>
        </p:blipFill>
        <p:spPr>
          <a:xfrm>
            <a:off x="1329837" y="1846263"/>
            <a:ext cx="9592651" cy="4022725"/>
          </a:xfrm>
          <a:prstGeom prst="rect">
            <a:avLst/>
          </a:prstGeom>
        </p:spPr>
      </p:pic>
    </p:spTree>
    <p:extLst>
      <p:ext uri="{BB962C8B-B14F-4D97-AF65-F5344CB8AC3E}">
        <p14:creationId xmlns:p14="http://schemas.microsoft.com/office/powerpoint/2010/main" val="1215005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Gratis Kort</a:t>
            </a:r>
            <a:endParaRPr lang="da-DK" dirty="0"/>
          </a:p>
        </p:txBody>
      </p:sp>
      <p:pic>
        <p:nvPicPr>
          <p:cNvPr id="5" name="Billede 4"/>
          <p:cNvPicPr>
            <a:picLocks noChangeAspect="1"/>
          </p:cNvPicPr>
          <p:nvPr/>
        </p:nvPicPr>
        <p:blipFill>
          <a:blip r:embed="rId2"/>
          <a:stretch>
            <a:fillRect/>
          </a:stretch>
        </p:blipFill>
        <p:spPr>
          <a:xfrm>
            <a:off x="330543" y="1737360"/>
            <a:ext cx="10971771" cy="4608890"/>
          </a:xfrm>
          <a:prstGeom prst="rect">
            <a:avLst/>
          </a:prstGeom>
        </p:spPr>
      </p:pic>
    </p:spTree>
    <p:extLst>
      <p:ext uri="{BB962C8B-B14F-4D97-AF65-F5344CB8AC3E}">
        <p14:creationId xmlns:p14="http://schemas.microsoft.com/office/powerpoint/2010/main" val="978387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Gratis Kort</a:t>
            </a:r>
            <a:endParaRPr lang="da-DK" dirty="0"/>
          </a:p>
        </p:txBody>
      </p:sp>
      <p:pic>
        <p:nvPicPr>
          <p:cNvPr id="3" name="Billede 2"/>
          <p:cNvPicPr>
            <a:picLocks noChangeAspect="1"/>
          </p:cNvPicPr>
          <p:nvPr/>
        </p:nvPicPr>
        <p:blipFill>
          <a:blip r:embed="rId2"/>
          <a:stretch>
            <a:fillRect/>
          </a:stretch>
        </p:blipFill>
        <p:spPr>
          <a:xfrm>
            <a:off x="1169771" y="1737360"/>
            <a:ext cx="4843849" cy="4590576"/>
          </a:xfrm>
          <a:prstGeom prst="rect">
            <a:avLst/>
          </a:prstGeom>
        </p:spPr>
      </p:pic>
    </p:spTree>
    <p:extLst>
      <p:ext uri="{BB962C8B-B14F-4D97-AF65-F5344CB8AC3E}">
        <p14:creationId xmlns:p14="http://schemas.microsoft.com/office/powerpoint/2010/main" val="1118075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Gratis Kort</a:t>
            </a:r>
            <a:endParaRPr lang="da-DK" dirty="0"/>
          </a:p>
        </p:txBody>
      </p:sp>
      <p:pic>
        <p:nvPicPr>
          <p:cNvPr id="4" name="Billede 3"/>
          <p:cNvPicPr>
            <a:picLocks noChangeAspect="1"/>
          </p:cNvPicPr>
          <p:nvPr/>
        </p:nvPicPr>
        <p:blipFill>
          <a:blip r:embed="rId2"/>
          <a:stretch>
            <a:fillRect/>
          </a:stretch>
        </p:blipFill>
        <p:spPr>
          <a:xfrm>
            <a:off x="1097280" y="1737360"/>
            <a:ext cx="5886450" cy="4400550"/>
          </a:xfrm>
          <a:prstGeom prst="rect">
            <a:avLst/>
          </a:prstGeom>
        </p:spPr>
      </p:pic>
    </p:spTree>
    <p:extLst>
      <p:ext uri="{BB962C8B-B14F-4D97-AF65-F5344CB8AC3E}">
        <p14:creationId xmlns:p14="http://schemas.microsoft.com/office/powerpoint/2010/main" val="3963478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097280" y="280086"/>
            <a:ext cx="10058400" cy="5589008"/>
          </a:xfrm>
        </p:spPr>
        <p:txBody>
          <a:bodyPr/>
          <a:lstStyle/>
          <a:p>
            <a:r>
              <a:rPr lang="en-US" dirty="0"/>
              <a:t>To install </a:t>
            </a:r>
            <a:r>
              <a:rPr lang="en-US" dirty="0" err="1"/>
              <a:t>openmtbmap</a:t>
            </a:r>
            <a:r>
              <a:rPr lang="en-US" dirty="0"/>
              <a:t> maps on Windows just run the .exe download</a:t>
            </a:r>
          </a:p>
          <a:p>
            <a:r>
              <a:rPr lang="en-US" dirty="0"/>
              <a:t>The first screen will popup several seconds after you double-click on the downloaded map. As there is an integrity check (checking that the download was fine) it may take some time (the bigger the map the longer) until this pops up.</a:t>
            </a:r>
          </a:p>
          <a:p>
            <a:endParaRPr lang="en-US" dirty="0"/>
          </a:p>
          <a:p>
            <a:r>
              <a:rPr lang="en-US" dirty="0"/>
              <a:t>Click on next to proceed.</a:t>
            </a:r>
            <a:endParaRPr lang="da-DK" dirty="0"/>
          </a:p>
        </p:txBody>
      </p:sp>
      <p:pic>
        <p:nvPicPr>
          <p:cNvPr id="4" name="Billede 3"/>
          <p:cNvPicPr>
            <a:picLocks noChangeAspect="1"/>
          </p:cNvPicPr>
          <p:nvPr/>
        </p:nvPicPr>
        <p:blipFill>
          <a:blip r:embed="rId2"/>
          <a:stretch>
            <a:fillRect/>
          </a:stretch>
        </p:blipFill>
        <p:spPr>
          <a:xfrm>
            <a:off x="6940867" y="1878226"/>
            <a:ext cx="4214813" cy="4070522"/>
          </a:xfrm>
          <a:prstGeom prst="rect">
            <a:avLst/>
          </a:prstGeom>
        </p:spPr>
      </p:pic>
    </p:spTree>
    <p:extLst>
      <p:ext uri="{BB962C8B-B14F-4D97-AF65-F5344CB8AC3E}">
        <p14:creationId xmlns:p14="http://schemas.microsoft.com/office/powerpoint/2010/main" val="1940174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097280" y="288324"/>
            <a:ext cx="10058400" cy="5580770"/>
          </a:xfrm>
        </p:spPr>
        <p:txBody>
          <a:bodyPr>
            <a:normAutofit/>
          </a:bodyPr>
          <a:lstStyle/>
          <a:p>
            <a:r>
              <a:rPr lang="en-US" dirty="0"/>
              <a:t>This screen will be shown for all maps for which </a:t>
            </a:r>
            <a:r>
              <a:rPr lang="en-US" dirty="0" err="1"/>
              <a:t>contourlines</a:t>
            </a:r>
            <a:r>
              <a:rPr lang="en-US" dirty="0"/>
              <a:t> are integrated into the map. If you activate the second checkbox ("integrate </a:t>
            </a:r>
            <a:r>
              <a:rPr lang="en-US" dirty="0" err="1"/>
              <a:t>Contourlines</a:t>
            </a:r>
            <a:r>
              <a:rPr lang="en-US" dirty="0"/>
              <a:t> for Country") then the map will be installed with </a:t>
            </a:r>
            <a:r>
              <a:rPr lang="en-US" dirty="0" err="1"/>
              <a:t>contourlines</a:t>
            </a:r>
            <a:r>
              <a:rPr lang="en-US" dirty="0"/>
              <a:t>. Notice: the </a:t>
            </a:r>
            <a:r>
              <a:rPr lang="en-US" dirty="0" err="1"/>
              <a:t>contourlines</a:t>
            </a:r>
            <a:r>
              <a:rPr lang="en-US" dirty="0"/>
              <a:t> are only shown in Garmin Basecamp or </a:t>
            </a:r>
            <a:r>
              <a:rPr lang="en-US" dirty="0" err="1"/>
              <a:t>Qlandkarte</a:t>
            </a:r>
            <a:r>
              <a:rPr lang="en-US" dirty="0"/>
              <a:t> GT (as well as on all Garmin GPS devices) - but not correctly in Garmin </a:t>
            </a:r>
            <a:r>
              <a:rPr lang="en-US" dirty="0" err="1"/>
              <a:t>Mapsource</a:t>
            </a:r>
            <a:r>
              <a:rPr lang="en-US" dirty="0"/>
              <a:t>. If you don't activate it - then the map will not include </a:t>
            </a:r>
            <a:r>
              <a:rPr lang="en-US" dirty="0" err="1"/>
              <a:t>contourlines</a:t>
            </a:r>
            <a:r>
              <a:rPr lang="en-US" dirty="0"/>
              <a:t>. This could be </a:t>
            </a:r>
            <a:r>
              <a:rPr lang="en-US" dirty="0" err="1"/>
              <a:t>benefitial</a:t>
            </a:r>
            <a:r>
              <a:rPr lang="en-US" dirty="0"/>
              <a:t> in very flat countries like the Netherlands, or if you feel the </a:t>
            </a:r>
            <a:r>
              <a:rPr lang="en-US" dirty="0" err="1"/>
              <a:t>contourlines</a:t>
            </a:r>
            <a:r>
              <a:rPr lang="en-US" dirty="0"/>
              <a:t> disturb you when using the map</a:t>
            </a:r>
            <a:r>
              <a:rPr lang="en-US" dirty="0" smtClean="0"/>
              <a:t>.</a:t>
            </a:r>
            <a:endParaRPr lang="en-US" dirty="0"/>
          </a:p>
          <a:p>
            <a:r>
              <a:rPr lang="en-US" sz="1400" dirty="0"/>
              <a:t>The third checkbox will install a (virtual) separate map with </a:t>
            </a:r>
            <a:r>
              <a:rPr lang="en-US" sz="1400" dirty="0" err="1"/>
              <a:t>contourlines</a:t>
            </a:r>
            <a:r>
              <a:rPr lang="en-US" sz="1400" dirty="0"/>
              <a:t> </a:t>
            </a:r>
            <a:br>
              <a:rPr lang="en-US" sz="1400" dirty="0"/>
            </a:br>
            <a:r>
              <a:rPr lang="en-US" sz="1400" dirty="0" smtClean="0"/>
              <a:t>only</a:t>
            </a:r>
            <a:r>
              <a:rPr lang="en-US" sz="1400" dirty="0"/>
              <a:t>. You can use this to send a separate </a:t>
            </a:r>
            <a:r>
              <a:rPr lang="en-US" sz="1400" dirty="0" err="1"/>
              <a:t>contourlines</a:t>
            </a:r>
            <a:r>
              <a:rPr lang="en-US" sz="1400" dirty="0"/>
              <a:t> </a:t>
            </a:r>
            <a:r>
              <a:rPr lang="en-US" sz="1400" dirty="0" smtClean="0"/>
              <a:t/>
            </a:r>
            <a:br>
              <a:rPr lang="en-US" sz="1400" dirty="0" smtClean="0"/>
            </a:br>
            <a:r>
              <a:rPr lang="en-US" sz="1400" dirty="0" smtClean="0"/>
              <a:t>map </a:t>
            </a:r>
            <a:r>
              <a:rPr lang="en-US" sz="1400" dirty="0"/>
              <a:t>to your GPS device</a:t>
            </a:r>
            <a:endParaRPr lang="da-DK" sz="1400" dirty="0"/>
          </a:p>
        </p:txBody>
      </p:sp>
      <p:pic>
        <p:nvPicPr>
          <p:cNvPr id="4" name="Billede 3"/>
          <p:cNvPicPr>
            <a:picLocks noChangeAspect="1"/>
          </p:cNvPicPr>
          <p:nvPr/>
        </p:nvPicPr>
        <p:blipFill>
          <a:blip r:embed="rId2"/>
          <a:stretch>
            <a:fillRect/>
          </a:stretch>
        </p:blipFill>
        <p:spPr>
          <a:xfrm>
            <a:off x="7496432" y="2022841"/>
            <a:ext cx="4452937" cy="4283224"/>
          </a:xfrm>
          <a:prstGeom prst="rect">
            <a:avLst/>
          </a:prstGeom>
        </p:spPr>
      </p:pic>
    </p:spTree>
    <p:extLst>
      <p:ext uri="{BB962C8B-B14F-4D97-AF65-F5344CB8AC3E}">
        <p14:creationId xmlns:p14="http://schemas.microsoft.com/office/powerpoint/2010/main" val="94888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626075" y="164757"/>
            <a:ext cx="10529605" cy="5704337"/>
          </a:xfrm>
        </p:spPr>
        <p:txBody>
          <a:bodyPr>
            <a:normAutofit/>
          </a:bodyPr>
          <a:lstStyle/>
          <a:p>
            <a:r>
              <a:rPr lang="en-US" dirty="0"/>
              <a:t>On the forth Screen you have to choose the layout. There are 5 different layouts available for GPS use and one for Desktop use. Often new users of the </a:t>
            </a:r>
            <a:r>
              <a:rPr lang="en-US" dirty="0" err="1"/>
              <a:t>Openmtbmap</a:t>
            </a:r>
            <a:r>
              <a:rPr lang="en-US" dirty="0"/>
              <a:t> will ask which one they should choose. As there is not that much space to give detailed explications in the installer, I will explain it a bit more detailed</a:t>
            </a:r>
            <a:r>
              <a:rPr lang="en-US" dirty="0" smtClean="0"/>
              <a:t>:</a:t>
            </a:r>
            <a:endParaRPr lang="en-US" dirty="0"/>
          </a:p>
        </p:txBody>
      </p:sp>
      <p:pic>
        <p:nvPicPr>
          <p:cNvPr id="4" name="Billede 3"/>
          <p:cNvPicPr>
            <a:picLocks noChangeAspect="1"/>
          </p:cNvPicPr>
          <p:nvPr/>
        </p:nvPicPr>
        <p:blipFill>
          <a:blip r:embed="rId2"/>
          <a:stretch>
            <a:fillRect/>
          </a:stretch>
        </p:blipFill>
        <p:spPr>
          <a:xfrm>
            <a:off x="7339914" y="1663444"/>
            <a:ext cx="4609873" cy="4443896"/>
          </a:xfrm>
          <a:prstGeom prst="rect">
            <a:avLst/>
          </a:prstGeom>
        </p:spPr>
      </p:pic>
      <p:sp>
        <p:nvSpPr>
          <p:cNvPr id="5" name="Rektangel 4"/>
          <p:cNvSpPr/>
          <p:nvPr/>
        </p:nvSpPr>
        <p:spPr>
          <a:xfrm>
            <a:off x="626075" y="3705193"/>
            <a:ext cx="6096000" cy="1754326"/>
          </a:xfrm>
          <a:prstGeom prst="rect">
            <a:avLst/>
          </a:prstGeom>
        </p:spPr>
        <p:txBody>
          <a:bodyPr>
            <a:spAutoFit/>
          </a:bodyPr>
          <a:lstStyle/>
          <a:p>
            <a:r>
              <a:rPr lang="en-US" dirty="0">
                <a:solidFill>
                  <a:prstClr val="black"/>
                </a:solidFill>
              </a:rPr>
              <a:t>Select Map in </a:t>
            </a:r>
            <a:r>
              <a:rPr lang="en-US" dirty="0" err="1">
                <a:solidFill>
                  <a:prstClr val="black"/>
                </a:solidFill>
              </a:rPr>
              <a:t>Mapsource</a:t>
            </a:r>
            <a:r>
              <a:rPr lang="en-US" dirty="0">
                <a:solidFill>
                  <a:prstClr val="black"/>
                </a:solidFill>
              </a:rPr>
              <a:t>/Basecamp:</a:t>
            </a:r>
          </a:p>
          <a:p>
            <a:r>
              <a:rPr lang="en-US" dirty="0">
                <a:solidFill>
                  <a:prstClr val="black"/>
                </a:solidFill>
              </a:rPr>
              <a:t>Once installed - you have to select which map is shown in </a:t>
            </a:r>
            <a:r>
              <a:rPr lang="en-US" dirty="0" smtClean="0">
                <a:solidFill>
                  <a:prstClr val="black"/>
                </a:solidFill>
              </a:rPr>
              <a:t>Basecamp</a:t>
            </a:r>
            <a:r>
              <a:rPr lang="en-US" dirty="0">
                <a:solidFill>
                  <a:prstClr val="black"/>
                </a:solidFill>
              </a:rPr>
              <a:t>. There is a drop-down menu in the top left as soon as you have installed 2 different maps. The menu is placed to the left of the "+" and "-" buttons which are used to zoom in/out. It is only shown if more than one map is installed.</a:t>
            </a:r>
            <a:endParaRPr lang="da-DK" dirty="0">
              <a:solidFill>
                <a:prstClr val="black"/>
              </a:solidFill>
            </a:endParaRPr>
          </a:p>
        </p:txBody>
      </p:sp>
      <p:pic>
        <p:nvPicPr>
          <p:cNvPr id="6" name="Billede 5"/>
          <p:cNvPicPr>
            <a:picLocks noChangeAspect="1"/>
          </p:cNvPicPr>
          <p:nvPr/>
        </p:nvPicPr>
        <p:blipFill>
          <a:blip r:embed="rId3"/>
          <a:stretch>
            <a:fillRect/>
          </a:stretch>
        </p:blipFill>
        <p:spPr>
          <a:xfrm>
            <a:off x="626075" y="5578642"/>
            <a:ext cx="5114925" cy="409575"/>
          </a:xfrm>
          <a:prstGeom prst="rect">
            <a:avLst/>
          </a:prstGeom>
        </p:spPr>
      </p:pic>
    </p:spTree>
    <p:extLst>
      <p:ext uri="{BB962C8B-B14F-4D97-AF65-F5344CB8AC3E}">
        <p14:creationId xmlns:p14="http://schemas.microsoft.com/office/powerpoint/2010/main" val="3427995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Send kort med </a:t>
            </a:r>
            <a:r>
              <a:rPr lang="da-DK" dirty="0" err="1"/>
              <a:t>Basecamp</a:t>
            </a:r>
            <a:endParaRPr lang="da-DK" dirty="0"/>
          </a:p>
        </p:txBody>
      </p:sp>
      <p:sp>
        <p:nvSpPr>
          <p:cNvPr id="3" name="Pladsholder til indhold 2"/>
          <p:cNvSpPr>
            <a:spLocks noGrp="1"/>
          </p:cNvSpPr>
          <p:nvPr>
            <p:ph idx="1"/>
          </p:nvPr>
        </p:nvSpPr>
        <p:spPr/>
        <p:txBody>
          <a:bodyPr>
            <a:normAutofit/>
          </a:bodyPr>
          <a:lstStyle/>
          <a:p>
            <a:r>
              <a:rPr lang="da-DK" dirty="0"/>
              <a:t>Nogle grundlæggende oplysninger om at sende kort til din GPS-enhed</a:t>
            </a:r>
          </a:p>
          <a:p>
            <a:r>
              <a:rPr lang="da-DK" dirty="0"/>
              <a:t>Der er et par muligheder for at sende kort til din GPS-enhed. Som jeg antager at du bruger Garmin </a:t>
            </a:r>
            <a:r>
              <a:rPr lang="da-DK" dirty="0" err="1"/>
              <a:t>Basecamp</a:t>
            </a:r>
            <a:r>
              <a:rPr lang="da-DK" dirty="0"/>
              <a:t> - det nemmeste er at bare sende dem fra Garmin </a:t>
            </a:r>
            <a:r>
              <a:rPr lang="da-DK" dirty="0" err="1"/>
              <a:t>Basecamp</a:t>
            </a:r>
            <a:r>
              <a:rPr lang="da-DK" dirty="0"/>
              <a:t>. Og hurtigste måde at sende er altid at </a:t>
            </a:r>
            <a:r>
              <a:rPr lang="da-DK" dirty="0" err="1"/>
              <a:t>microSD</a:t>
            </a:r>
            <a:r>
              <a:rPr lang="da-DK" dirty="0"/>
              <a:t>-kortet - i en kortlæser - fordi de fleste Garmin enheder </a:t>
            </a:r>
            <a:r>
              <a:rPr lang="da-DK" dirty="0" err="1"/>
              <a:t>enheder</a:t>
            </a:r>
            <a:r>
              <a:rPr lang="da-DK" dirty="0"/>
              <a:t> ikke har hurtige USB chips.</a:t>
            </a:r>
          </a:p>
          <a:p>
            <a:r>
              <a:rPr lang="da-DK" dirty="0" smtClean="0"/>
              <a:t>Bemærk </a:t>
            </a:r>
            <a:r>
              <a:rPr lang="da-DK" dirty="0"/>
              <a:t>- du kan ikke installere kortene på </a:t>
            </a:r>
            <a:r>
              <a:rPr lang="da-DK" dirty="0" err="1"/>
              <a:t>microSD</a:t>
            </a:r>
            <a:r>
              <a:rPr lang="da-DK" dirty="0"/>
              <a:t>. Du altid først installere kortene til din PC / Mac - så send dem - eller send et udvalg af kortet. Bemærk også - det maksimale antal kort fliser din enhed kan læse i omkring 2000 eller 4000 kort fliser - så hvis du installerer mere - nogle kort vil simpelthen ikke læses i Så som generelle råd -. Kun sende disse kort til din enhed - som du vil sandsynligvis brug for i nær fremtid ... (jeg forsøger at gøre kort fliser så store som muligt - omkring 13MB gennemsnit pr flise - men andre kort - især ældre Garmin kort kan have fliser på kun 1MB)</a:t>
            </a:r>
          </a:p>
        </p:txBody>
      </p:sp>
    </p:spTree>
    <p:extLst>
      <p:ext uri="{BB962C8B-B14F-4D97-AF65-F5344CB8AC3E}">
        <p14:creationId xmlns:p14="http://schemas.microsoft.com/office/powerpoint/2010/main" val="3634074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p:cNvPicPr>
            <a:picLocks noGrp="1" noChangeAspect="1"/>
          </p:cNvPicPr>
          <p:nvPr>
            <p:ph idx="1"/>
          </p:nvPr>
        </p:nvPicPr>
        <p:blipFill>
          <a:blip r:embed="rId2"/>
          <a:stretch>
            <a:fillRect/>
          </a:stretch>
        </p:blipFill>
        <p:spPr>
          <a:xfrm>
            <a:off x="367430" y="124555"/>
            <a:ext cx="9707445" cy="6187520"/>
          </a:xfrm>
          <a:prstGeom prst="rect">
            <a:avLst/>
          </a:prstGeom>
        </p:spPr>
      </p:pic>
    </p:spTree>
    <p:extLst>
      <p:ext uri="{BB962C8B-B14F-4D97-AF65-F5344CB8AC3E}">
        <p14:creationId xmlns:p14="http://schemas.microsoft.com/office/powerpoint/2010/main" val="820056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097280" y="238897"/>
            <a:ext cx="10058400" cy="5630197"/>
          </a:xfrm>
        </p:spPr>
        <p:txBody>
          <a:bodyPr/>
          <a:lstStyle/>
          <a:p>
            <a:r>
              <a:rPr lang="en-US" dirty="0"/>
              <a:t>Sending Maps with </a:t>
            </a:r>
            <a:r>
              <a:rPr lang="en-US" dirty="0" smtClean="0"/>
              <a:t>Basecamp </a:t>
            </a:r>
            <a:r>
              <a:rPr lang="en-US" dirty="0"/>
              <a:t>to your Garmin GPS device:</a:t>
            </a:r>
          </a:p>
          <a:p>
            <a:r>
              <a:rPr lang="en-US" dirty="0"/>
              <a:t>Note - while sending maps with </a:t>
            </a:r>
            <a:r>
              <a:rPr lang="en-US" dirty="0" err="1"/>
              <a:t>MapInstall</a:t>
            </a:r>
            <a:r>
              <a:rPr lang="en-US" dirty="0"/>
              <a:t> is easier and less </a:t>
            </a:r>
            <a:r>
              <a:rPr lang="en-US" dirty="0" err="1"/>
              <a:t>errorprone</a:t>
            </a:r>
            <a:r>
              <a:rPr lang="en-US" dirty="0"/>
              <a:t> - the drawback vs </a:t>
            </a:r>
            <a:r>
              <a:rPr lang="en-US" dirty="0" err="1"/>
              <a:t>Mapsource</a:t>
            </a:r>
            <a:r>
              <a:rPr lang="en-US" dirty="0"/>
              <a:t> is - that the selection window for the map is rather small. Otherwise there is no reason to use </a:t>
            </a:r>
            <a:r>
              <a:rPr lang="en-US" dirty="0" err="1"/>
              <a:t>Mapsource</a:t>
            </a:r>
            <a:r>
              <a:rPr lang="en-US" dirty="0"/>
              <a:t> anymore.</a:t>
            </a:r>
            <a:endParaRPr lang="da-DK" dirty="0"/>
          </a:p>
        </p:txBody>
      </p:sp>
      <p:pic>
        <p:nvPicPr>
          <p:cNvPr id="4" name="Billede 3"/>
          <p:cNvPicPr>
            <a:picLocks noChangeAspect="1"/>
          </p:cNvPicPr>
          <p:nvPr/>
        </p:nvPicPr>
        <p:blipFill>
          <a:blip r:embed="rId2"/>
          <a:stretch>
            <a:fillRect/>
          </a:stretch>
        </p:blipFill>
        <p:spPr>
          <a:xfrm>
            <a:off x="1220744" y="2978235"/>
            <a:ext cx="3375144" cy="1733807"/>
          </a:xfrm>
          <a:prstGeom prst="rect">
            <a:avLst/>
          </a:prstGeom>
        </p:spPr>
      </p:pic>
      <p:pic>
        <p:nvPicPr>
          <p:cNvPr id="5" name="Billede 4"/>
          <p:cNvPicPr>
            <a:picLocks noChangeAspect="1"/>
          </p:cNvPicPr>
          <p:nvPr/>
        </p:nvPicPr>
        <p:blipFill>
          <a:blip r:embed="rId3"/>
          <a:stretch>
            <a:fillRect/>
          </a:stretch>
        </p:blipFill>
        <p:spPr>
          <a:xfrm>
            <a:off x="1220744" y="1881059"/>
            <a:ext cx="5651584" cy="709998"/>
          </a:xfrm>
          <a:prstGeom prst="rect">
            <a:avLst/>
          </a:prstGeom>
        </p:spPr>
      </p:pic>
    </p:spTree>
    <p:extLst>
      <p:ext uri="{BB962C8B-B14F-4D97-AF65-F5344CB8AC3E}">
        <p14:creationId xmlns:p14="http://schemas.microsoft.com/office/powerpoint/2010/main" val="1764468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286604"/>
            <a:ext cx="10058400" cy="701938"/>
          </a:xfrm>
        </p:spPr>
        <p:txBody>
          <a:bodyPr>
            <a:normAutofit fontScale="90000"/>
          </a:bodyPr>
          <a:lstStyle/>
          <a:p>
            <a:r>
              <a:rPr lang="da-DK" dirty="0" smtClean="0"/>
              <a:t>Agenda:</a:t>
            </a:r>
            <a:endParaRPr lang="da-DK" dirty="0"/>
          </a:p>
        </p:txBody>
      </p:sp>
      <p:sp>
        <p:nvSpPr>
          <p:cNvPr id="3" name="Pladsholder til indhold 2"/>
          <p:cNvSpPr>
            <a:spLocks noGrp="1"/>
          </p:cNvSpPr>
          <p:nvPr>
            <p:ph idx="1"/>
          </p:nvPr>
        </p:nvSpPr>
        <p:spPr>
          <a:xfrm>
            <a:off x="1097280" y="906164"/>
            <a:ext cx="11038702" cy="5750010"/>
          </a:xfrm>
        </p:spPr>
        <p:txBody>
          <a:bodyPr>
            <a:normAutofit fontScale="92500" lnSpcReduction="10000"/>
          </a:bodyPr>
          <a:lstStyle/>
          <a:p>
            <a:r>
              <a:rPr lang="da-DK" sz="2900" dirty="0"/>
              <a:t>Opsætning af Garmin Tips og </a:t>
            </a:r>
            <a:r>
              <a:rPr lang="da-DK" sz="2900" dirty="0" err="1"/>
              <a:t>triks</a:t>
            </a:r>
            <a:endParaRPr lang="da-DK" sz="2900" dirty="0"/>
          </a:p>
          <a:p>
            <a:r>
              <a:rPr lang="da-DK" dirty="0"/>
              <a:t>Navn ved </a:t>
            </a:r>
            <a:r>
              <a:rPr lang="da-DK" dirty="0" smtClean="0"/>
              <a:t>opstart						Søren Bo</a:t>
            </a:r>
          </a:p>
          <a:p>
            <a:r>
              <a:rPr lang="da-DK" dirty="0" smtClean="0"/>
              <a:t>Garmin Express og Garmin Connect				Allan</a:t>
            </a:r>
            <a:endParaRPr lang="da-DK" dirty="0"/>
          </a:p>
          <a:p>
            <a:r>
              <a:rPr lang="da-DK" dirty="0"/>
              <a:t>Vægt og rigtig </a:t>
            </a:r>
            <a:r>
              <a:rPr lang="da-DK" dirty="0" smtClean="0"/>
              <a:t>pulszoner/Speed-kadencesensor		Søren Bo</a:t>
            </a:r>
            <a:br>
              <a:rPr lang="da-DK" dirty="0" smtClean="0"/>
            </a:br>
            <a:r>
              <a:rPr lang="da-DK" dirty="0" smtClean="0"/>
              <a:t/>
            </a:r>
            <a:br>
              <a:rPr lang="da-DK" dirty="0" smtClean="0"/>
            </a:br>
            <a:r>
              <a:rPr lang="da-DK" dirty="0" smtClean="0"/>
              <a:t>Hvad </a:t>
            </a:r>
            <a:r>
              <a:rPr lang="da-DK" dirty="0"/>
              <a:t>er nyt i 810 – 1000					</a:t>
            </a:r>
            <a:r>
              <a:rPr lang="da-DK" dirty="0" smtClean="0"/>
              <a:t>Allan </a:t>
            </a:r>
            <a:r>
              <a:rPr lang="da-DK" sz="1400" dirty="0" smtClean="0">
                <a:hlinkClick r:id="rId2"/>
              </a:rPr>
              <a:t>https</a:t>
            </a:r>
            <a:r>
              <a:rPr lang="da-DK" sz="1400">
                <a:hlinkClick r:id="rId2"/>
              </a:rPr>
              <a:t>://</a:t>
            </a:r>
            <a:r>
              <a:rPr lang="da-DK" sz="1400" smtClean="0">
                <a:hlinkClick r:id="rId2"/>
              </a:rPr>
              <a:t>www.youtube.com/watch?v=ldnbwBJ3UAw</a:t>
            </a:r>
            <a:r>
              <a:rPr lang="da-DK" sz="1400"/>
              <a:t/>
            </a:r>
            <a:br>
              <a:rPr lang="da-DK" sz="1400"/>
            </a:br>
            <a:r>
              <a:rPr lang="da-DK" sz="1400" smtClean="0"/>
              <a:t>							               </a:t>
            </a:r>
            <a:r>
              <a:rPr lang="da-DK" sz="1400" smtClean="0">
                <a:hlinkClick r:id="rId3"/>
              </a:rPr>
              <a:t>https</a:t>
            </a:r>
            <a:r>
              <a:rPr lang="da-DK" sz="1400" dirty="0">
                <a:hlinkClick r:id="rId3"/>
              </a:rPr>
              <a:t>://</a:t>
            </a:r>
            <a:r>
              <a:rPr lang="da-DK" sz="1400" dirty="0" smtClean="0">
                <a:hlinkClick r:id="rId3"/>
              </a:rPr>
              <a:t>www.youtube.com/watch?v=2tTvLSLzvBg</a:t>
            </a:r>
            <a:endParaRPr lang="da-DK" sz="1400" dirty="0" smtClean="0"/>
          </a:p>
          <a:p>
            <a:r>
              <a:rPr lang="da-DK" dirty="0" smtClean="0"/>
              <a:t>Sådan tilpas du din Garmin Screen så den passer til din Cykling	Allan	</a:t>
            </a:r>
            <a:r>
              <a:rPr lang="da-DK" sz="1400" dirty="0" smtClean="0">
                <a:hlinkClick r:id="rId4"/>
              </a:rPr>
              <a:t>https://www.youtube.com/watch?v=faS7QskZuBE</a:t>
            </a:r>
            <a:endParaRPr lang="da-DK" sz="1400" dirty="0" smtClean="0"/>
          </a:p>
          <a:p>
            <a:r>
              <a:rPr lang="da-DK" dirty="0" smtClean="0"/>
              <a:t>Hvordan </a:t>
            </a:r>
            <a:r>
              <a:rPr lang="da-DK" dirty="0"/>
              <a:t>downloader du kort</a:t>
            </a:r>
            <a:r>
              <a:rPr lang="da-DK" dirty="0" smtClean="0"/>
              <a:t>:				Søren Bo</a:t>
            </a:r>
            <a:endParaRPr lang="da-DK" dirty="0"/>
          </a:p>
          <a:p>
            <a:r>
              <a:rPr lang="da-DK" dirty="0"/>
              <a:t>• Racer</a:t>
            </a:r>
          </a:p>
          <a:p>
            <a:r>
              <a:rPr lang="da-DK" dirty="0"/>
              <a:t>• Mountainbike</a:t>
            </a:r>
          </a:p>
          <a:p>
            <a:r>
              <a:rPr lang="da-DK" dirty="0"/>
              <a:t>Hvad er </a:t>
            </a:r>
            <a:r>
              <a:rPr lang="da-DK" dirty="0" smtClean="0"/>
              <a:t>Gpsies.com					Søren Bo</a:t>
            </a:r>
            <a:endParaRPr lang="da-DK" dirty="0"/>
          </a:p>
          <a:p>
            <a:r>
              <a:rPr lang="da-DK" dirty="0" smtClean="0"/>
              <a:t>Hvordan </a:t>
            </a:r>
            <a:r>
              <a:rPr lang="da-DK" dirty="0"/>
              <a:t>downloader du andre </a:t>
            </a:r>
            <a:r>
              <a:rPr lang="da-DK" dirty="0" smtClean="0"/>
              <a:t>ruter/installere		Søren Bo</a:t>
            </a:r>
          </a:p>
          <a:p>
            <a:r>
              <a:rPr lang="nb-NO" dirty="0"/>
              <a:t>Hvordan tegner du ruter Garmin Connect, Strava og GPSies	</a:t>
            </a:r>
            <a:r>
              <a:rPr lang="nb-NO" dirty="0" smtClean="0"/>
              <a:t>Allan </a:t>
            </a:r>
            <a:r>
              <a:rPr lang="nb-NO" dirty="0"/>
              <a:t>og </a:t>
            </a:r>
            <a:r>
              <a:rPr lang="nb-NO" dirty="0" smtClean="0"/>
              <a:t>Søren</a:t>
            </a:r>
            <a:endParaRPr lang="da-DK" dirty="0"/>
          </a:p>
          <a:p>
            <a:r>
              <a:rPr lang="da-DK" dirty="0"/>
              <a:t>Hvordan naviger du med din </a:t>
            </a:r>
            <a:r>
              <a:rPr lang="da-DK" dirty="0" smtClean="0"/>
              <a:t>Garmin				Allan</a:t>
            </a:r>
            <a:endParaRPr lang="da-DK" dirty="0"/>
          </a:p>
          <a:p>
            <a:pPr marL="0" indent="0">
              <a:buNone/>
            </a:pPr>
            <a:endParaRPr lang="da-DK" dirty="0"/>
          </a:p>
        </p:txBody>
      </p:sp>
    </p:spTree>
    <p:extLst>
      <p:ext uri="{BB962C8B-B14F-4D97-AF65-F5344CB8AC3E}">
        <p14:creationId xmlns:p14="http://schemas.microsoft.com/office/powerpoint/2010/main" val="14846317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a:stretch>
            <a:fillRect/>
          </a:stretch>
        </p:blipFill>
        <p:spPr>
          <a:xfrm>
            <a:off x="573173" y="161023"/>
            <a:ext cx="8380230" cy="6042069"/>
          </a:xfrm>
          <a:prstGeom prst="rect">
            <a:avLst/>
          </a:prstGeom>
        </p:spPr>
      </p:pic>
    </p:spTree>
    <p:extLst>
      <p:ext uri="{BB962C8B-B14F-4D97-AF65-F5344CB8AC3E}">
        <p14:creationId xmlns:p14="http://schemas.microsoft.com/office/powerpoint/2010/main" val="3639907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a:stretch>
            <a:fillRect/>
          </a:stretch>
        </p:blipFill>
        <p:spPr>
          <a:xfrm>
            <a:off x="500319" y="145835"/>
            <a:ext cx="8478924" cy="6107042"/>
          </a:xfrm>
          <a:prstGeom prst="rect">
            <a:avLst/>
          </a:prstGeom>
        </p:spPr>
      </p:pic>
    </p:spTree>
    <p:extLst>
      <p:ext uri="{BB962C8B-B14F-4D97-AF65-F5344CB8AC3E}">
        <p14:creationId xmlns:p14="http://schemas.microsoft.com/office/powerpoint/2010/main" val="4190678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Tricks med Garmin </a:t>
            </a:r>
            <a:r>
              <a:rPr lang="da-DK" dirty="0" err="1" smtClean="0"/>
              <a:t>Mapinstall</a:t>
            </a:r>
            <a:endParaRPr lang="da-DK" dirty="0"/>
          </a:p>
        </p:txBody>
      </p:sp>
      <p:sp>
        <p:nvSpPr>
          <p:cNvPr id="3" name="Pladsholder til indhold 2"/>
          <p:cNvSpPr>
            <a:spLocks noGrp="1"/>
          </p:cNvSpPr>
          <p:nvPr>
            <p:ph idx="1"/>
          </p:nvPr>
        </p:nvSpPr>
        <p:spPr/>
        <p:txBody>
          <a:bodyPr/>
          <a:lstStyle/>
          <a:p>
            <a:r>
              <a:rPr lang="da-DK" dirty="0" smtClean="0"/>
              <a:t>Søren Bo</a:t>
            </a:r>
          </a:p>
          <a:p>
            <a:r>
              <a:rPr lang="da-DK" dirty="0" smtClean="0"/>
              <a:t>Lav dine egne kort</a:t>
            </a:r>
            <a:endParaRPr lang="da-DK" dirty="0"/>
          </a:p>
        </p:txBody>
      </p:sp>
    </p:spTree>
    <p:extLst>
      <p:ext uri="{BB962C8B-B14F-4D97-AF65-F5344CB8AC3E}">
        <p14:creationId xmlns:p14="http://schemas.microsoft.com/office/powerpoint/2010/main" val="1509476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a:stretch>
            <a:fillRect/>
          </a:stretch>
        </p:blipFill>
        <p:spPr>
          <a:xfrm>
            <a:off x="3374038" y="250353"/>
            <a:ext cx="8340168" cy="6034933"/>
          </a:xfrm>
          <a:prstGeom prst="rect">
            <a:avLst/>
          </a:prstGeom>
        </p:spPr>
      </p:pic>
      <p:cxnSp>
        <p:nvCxnSpPr>
          <p:cNvPr id="6" name="Lige pilforbindelse 5"/>
          <p:cNvCxnSpPr/>
          <p:nvPr/>
        </p:nvCxnSpPr>
        <p:spPr>
          <a:xfrm>
            <a:off x="1342768" y="4514335"/>
            <a:ext cx="2529016" cy="1062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kstfelt 7"/>
          <p:cNvSpPr txBox="1"/>
          <p:nvPr/>
        </p:nvSpPr>
        <p:spPr>
          <a:xfrm>
            <a:off x="1054443" y="4143632"/>
            <a:ext cx="942566" cy="369332"/>
          </a:xfrm>
          <a:prstGeom prst="rect">
            <a:avLst/>
          </a:prstGeom>
          <a:noFill/>
        </p:spPr>
        <p:txBody>
          <a:bodyPr wrap="none" rtlCol="0">
            <a:spAutoFit/>
          </a:bodyPr>
          <a:lstStyle/>
          <a:p>
            <a:r>
              <a:rPr lang="da-DK" dirty="0" smtClean="0">
                <a:solidFill>
                  <a:prstClr val="black"/>
                </a:solidFill>
              </a:rPr>
              <a:t>Tryk her</a:t>
            </a:r>
            <a:endParaRPr lang="da-DK" dirty="0">
              <a:solidFill>
                <a:prstClr val="black"/>
              </a:solidFill>
            </a:endParaRPr>
          </a:p>
        </p:txBody>
      </p:sp>
    </p:spTree>
    <p:extLst>
      <p:ext uri="{BB962C8B-B14F-4D97-AF65-F5344CB8AC3E}">
        <p14:creationId xmlns:p14="http://schemas.microsoft.com/office/powerpoint/2010/main" val="1998560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a:stretch>
            <a:fillRect/>
          </a:stretch>
        </p:blipFill>
        <p:spPr>
          <a:xfrm>
            <a:off x="5218541" y="1093316"/>
            <a:ext cx="3781425" cy="4819650"/>
          </a:xfrm>
          <a:prstGeom prst="rect">
            <a:avLst/>
          </a:prstGeom>
        </p:spPr>
      </p:pic>
      <p:cxnSp>
        <p:nvCxnSpPr>
          <p:cNvPr id="6" name="Lige pilforbindelse 5"/>
          <p:cNvCxnSpPr/>
          <p:nvPr/>
        </p:nvCxnSpPr>
        <p:spPr>
          <a:xfrm>
            <a:off x="2125362" y="4448432"/>
            <a:ext cx="6137189" cy="1169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kstfelt 6"/>
          <p:cNvSpPr txBox="1"/>
          <p:nvPr/>
        </p:nvSpPr>
        <p:spPr>
          <a:xfrm>
            <a:off x="1329964" y="4056187"/>
            <a:ext cx="1561325" cy="369332"/>
          </a:xfrm>
          <a:prstGeom prst="rect">
            <a:avLst/>
          </a:prstGeom>
          <a:noFill/>
        </p:spPr>
        <p:txBody>
          <a:bodyPr wrap="none" rtlCol="0">
            <a:spAutoFit/>
          </a:bodyPr>
          <a:lstStyle/>
          <a:p>
            <a:r>
              <a:rPr lang="da-DK" dirty="0" smtClean="0">
                <a:solidFill>
                  <a:prstClr val="black"/>
                </a:solidFill>
              </a:rPr>
              <a:t>Tryk Her  ”NO”</a:t>
            </a:r>
            <a:endParaRPr lang="da-DK" dirty="0">
              <a:solidFill>
                <a:prstClr val="black"/>
              </a:solidFill>
            </a:endParaRPr>
          </a:p>
        </p:txBody>
      </p:sp>
    </p:spTree>
    <p:extLst>
      <p:ext uri="{BB962C8B-B14F-4D97-AF65-F5344CB8AC3E}">
        <p14:creationId xmlns:p14="http://schemas.microsoft.com/office/powerpoint/2010/main" val="1079366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p:cNvSpPr txBox="1"/>
          <p:nvPr/>
        </p:nvSpPr>
        <p:spPr>
          <a:xfrm>
            <a:off x="1329964" y="4056187"/>
            <a:ext cx="1967142" cy="369332"/>
          </a:xfrm>
          <a:prstGeom prst="rect">
            <a:avLst/>
          </a:prstGeom>
          <a:noFill/>
        </p:spPr>
        <p:txBody>
          <a:bodyPr wrap="none" rtlCol="0">
            <a:spAutoFit/>
          </a:bodyPr>
          <a:lstStyle/>
          <a:p>
            <a:r>
              <a:rPr lang="da-DK" dirty="0" smtClean="0">
                <a:solidFill>
                  <a:prstClr val="black"/>
                </a:solidFill>
              </a:rPr>
              <a:t>Tryk Her: Vælg kort</a:t>
            </a:r>
            <a:endParaRPr lang="da-DK" dirty="0">
              <a:solidFill>
                <a:prstClr val="black"/>
              </a:solidFill>
            </a:endParaRPr>
          </a:p>
        </p:txBody>
      </p:sp>
      <p:pic>
        <p:nvPicPr>
          <p:cNvPr id="2" name="Billede 1"/>
          <p:cNvPicPr>
            <a:picLocks noChangeAspect="1"/>
          </p:cNvPicPr>
          <p:nvPr/>
        </p:nvPicPr>
        <p:blipFill>
          <a:blip r:embed="rId2"/>
          <a:stretch>
            <a:fillRect/>
          </a:stretch>
        </p:blipFill>
        <p:spPr>
          <a:xfrm>
            <a:off x="4028303" y="653106"/>
            <a:ext cx="7315200" cy="5286375"/>
          </a:xfrm>
          <a:prstGeom prst="rect">
            <a:avLst/>
          </a:prstGeom>
        </p:spPr>
      </p:pic>
      <p:cxnSp>
        <p:nvCxnSpPr>
          <p:cNvPr id="5" name="Lige pilforbindelse 4"/>
          <p:cNvCxnSpPr/>
          <p:nvPr/>
        </p:nvCxnSpPr>
        <p:spPr>
          <a:xfrm>
            <a:off x="2487827" y="4425519"/>
            <a:ext cx="3805881" cy="1433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826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Ruter i Danmark og Verden</a:t>
            </a:r>
            <a:endParaRPr lang="da-DK" dirty="0"/>
          </a:p>
        </p:txBody>
      </p:sp>
    </p:spTree>
    <p:extLst>
      <p:ext uri="{BB962C8B-B14F-4D97-AF65-F5344CB8AC3E}">
        <p14:creationId xmlns:p14="http://schemas.microsoft.com/office/powerpoint/2010/main" val="4042354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097280" y="140043"/>
            <a:ext cx="10058400" cy="5729051"/>
          </a:xfrm>
        </p:spPr>
        <p:txBody>
          <a:bodyPr/>
          <a:lstStyle/>
          <a:p>
            <a:r>
              <a:rPr lang="da-DK" dirty="0">
                <a:hlinkClick r:id="rId2"/>
              </a:rPr>
              <a:t>http://</a:t>
            </a:r>
            <a:r>
              <a:rPr lang="da-DK" dirty="0" smtClean="0">
                <a:hlinkClick r:id="rId2"/>
              </a:rPr>
              <a:t>www.climbs.dk/harzen.htm</a:t>
            </a:r>
            <a:endParaRPr lang="da-DK" dirty="0" smtClean="0"/>
          </a:p>
          <a:p>
            <a:endParaRPr lang="da-DK" dirty="0"/>
          </a:p>
        </p:txBody>
      </p:sp>
      <p:pic>
        <p:nvPicPr>
          <p:cNvPr id="4" name="Billede 3"/>
          <p:cNvPicPr>
            <a:picLocks noChangeAspect="1"/>
          </p:cNvPicPr>
          <p:nvPr/>
        </p:nvPicPr>
        <p:blipFill>
          <a:blip r:embed="rId3"/>
          <a:stretch>
            <a:fillRect/>
          </a:stretch>
        </p:blipFill>
        <p:spPr>
          <a:xfrm>
            <a:off x="1097279" y="620339"/>
            <a:ext cx="10163845" cy="5687428"/>
          </a:xfrm>
          <a:prstGeom prst="rect">
            <a:avLst/>
          </a:prstGeom>
        </p:spPr>
      </p:pic>
    </p:spTree>
    <p:extLst>
      <p:ext uri="{BB962C8B-B14F-4D97-AF65-F5344CB8AC3E}">
        <p14:creationId xmlns:p14="http://schemas.microsoft.com/office/powerpoint/2010/main" val="31047632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www.gpsies.com</a:t>
            </a:r>
            <a:br>
              <a:rPr lang="da-DK" dirty="0" smtClean="0"/>
            </a:br>
            <a:endParaRPr lang="da-DK" dirty="0"/>
          </a:p>
        </p:txBody>
      </p:sp>
      <p:pic>
        <p:nvPicPr>
          <p:cNvPr id="4" name="Pladsholder til indhold 3"/>
          <p:cNvPicPr>
            <a:picLocks noGrp="1" noChangeAspect="1"/>
          </p:cNvPicPr>
          <p:nvPr>
            <p:ph idx="1"/>
          </p:nvPr>
        </p:nvPicPr>
        <p:blipFill>
          <a:blip r:embed="rId2"/>
          <a:stretch>
            <a:fillRect/>
          </a:stretch>
        </p:blipFill>
        <p:spPr>
          <a:xfrm>
            <a:off x="2125749" y="2281882"/>
            <a:ext cx="7277014" cy="2866382"/>
          </a:xfrm>
          <a:prstGeom prst="rect">
            <a:avLst/>
          </a:prstGeom>
        </p:spPr>
      </p:pic>
    </p:spTree>
    <p:extLst>
      <p:ext uri="{BB962C8B-B14F-4D97-AF65-F5344CB8AC3E}">
        <p14:creationId xmlns:p14="http://schemas.microsoft.com/office/powerpoint/2010/main" val="21640295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a:stretch>
            <a:fillRect/>
          </a:stretch>
        </p:blipFill>
        <p:spPr>
          <a:xfrm>
            <a:off x="1097280" y="551934"/>
            <a:ext cx="10058400" cy="711495"/>
          </a:xfrm>
          <a:prstGeom prst="rect">
            <a:avLst/>
          </a:prstGeom>
        </p:spPr>
      </p:pic>
      <p:sp>
        <p:nvSpPr>
          <p:cNvPr id="3" name="Pladsholder til indhold 2"/>
          <p:cNvSpPr>
            <a:spLocks noGrp="1"/>
          </p:cNvSpPr>
          <p:nvPr>
            <p:ph idx="1"/>
          </p:nvPr>
        </p:nvSpPr>
        <p:spPr/>
        <p:txBody>
          <a:bodyPr/>
          <a:lstStyle/>
          <a:p>
            <a:r>
              <a:rPr lang="da-DK" dirty="0" smtClean="0"/>
              <a:t>Discover</a:t>
            </a:r>
          </a:p>
          <a:p>
            <a:r>
              <a:rPr lang="da-DK" dirty="0" err="1" smtClean="0"/>
              <a:t>Create</a:t>
            </a:r>
            <a:endParaRPr lang="da-DK" dirty="0" smtClean="0"/>
          </a:p>
          <a:p>
            <a:r>
              <a:rPr lang="da-DK" dirty="0" smtClean="0"/>
              <a:t>Madsen2206</a:t>
            </a:r>
          </a:p>
          <a:p>
            <a:endParaRPr lang="da-DK" dirty="0"/>
          </a:p>
          <a:p>
            <a:r>
              <a:rPr lang="da-DK" dirty="0" smtClean="0"/>
              <a:t>Øvelse:</a:t>
            </a:r>
          </a:p>
          <a:p>
            <a:r>
              <a:rPr lang="da-DK" dirty="0" smtClean="0"/>
              <a:t>Mountainbike: </a:t>
            </a:r>
            <a:r>
              <a:rPr lang="da-DK" dirty="0"/>
              <a:t>Bad </a:t>
            </a:r>
            <a:r>
              <a:rPr lang="da-DK" dirty="0" smtClean="0"/>
              <a:t>Lauterberg - </a:t>
            </a:r>
            <a:r>
              <a:rPr lang="da-DK" dirty="0" err="1" smtClean="0"/>
              <a:t>Großer</a:t>
            </a:r>
            <a:r>
              <a:rPr lang="da-DK" dirty="0" smtClean="0"/>
              <a:t> </a:t>
            </a:r>
            <a:r>
              <a:rPr lang="da-DK" dirty="0" err="1" smtClean="0"/>
              <a:t>Knollen</a:t>
            </a:r>
            <a:r>
              <a:rPr lang="da-DK" dirty="0" smtClean="0"/>
              <a:t> – St. </a:t>
            </a:r>
            <a:r>
              <a:rPr lang="da-DK" dirty="0" err="1" smtClean="0"/>
              <a:t>Andreasberg</a:t>
            </a:r>
            <a:endParaRPr lang="da-DK" dirty="0" smtClean="0"/>
          </a:p>
          <a:p>
            <a:r>
              <a:rPr lang="da-DK" dirty="0" smtClean="0"/>
              <a:t>Racer: Bad Lauterberg </a:t>
            </a:r>
            <a:r>
              <a:rPr lang="da-DK" dirty="0" err="1" smtClean="0"/>
              <a:t>Wernigerode</a:t>
            </a:r>
            <a:r>
              <a:rPr lang="da-DK" dirty="0" smtClean="0"/>
              <a:t>.</a:t>
            </a:r>
          </a:p>
          <a:p>
            <a:r>
              <a:rPr lang="da-DK" dirty="0" err="1"/>
              <a:t>Wernigerode</a:t>
            </a:r>
            <a:r>
              <a:rPr lang="da-DK" dirty="0"/>
              <a:t> med Næsby </a:t>
            </a:r>
            <a:r>
              <a:rPr lang="da-DK" dirty="0" smtClean="0"/>
              <a:t>CM2013</a:t>
            </a:r>
          </a:p>
          <a:p>
            <a:endParaRPr lang="da-DK" dirty="0" smtClean="0"/>
          </a:p>
          <a:p>
            <a:endParaRPr lang="da-DK" dirty="0"/>
          </a:p>
        </p:txBody>
      </p:sp>
    </p:spTree>
    <p:extLst>
      <p:ext uri="{BB962C8B-B14F-4D97-AF65-F5344CB8AC3E}">
        <p14:creationId xmlns:p14="http://schemas.microsoft.com/office/powerpoint/2010/main" val="276598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Garmin Express og Garmin </a:t>
            </a:r>
            <a:r>
              <a:rPr lang="da-DK" dirty="0" smtClean="0"/>
              <a:t>Connect</a:t>
            </a:r>
            <a:br>
              <a:rPr lang="da-DK" dirty="0" smtClean="0"/>
            </a:br>
            <a:r>
              <a:rPr lang="da-DK" sz="2700" dirty="0"/>
              <a:t>Allan </a:t>
            </a:r>
            <a:r>
              <a:rPr lang="da-DK" sz="2700" dirty="0">
                <a:hlinkClick r:id="rId2"/>
              </a:rPr>
              <a:t>https://connect.garmin.com/modern</a:t>
            </a:r>
            <a:r>
              <a:rPr lang="da-DK" sz="2700" dirty="0" smtClean="0">
                <a:hlinkClick r:id="rId2"/>
              </a:rPr>
              <a:t>/</a:t>
            </a:r>
            <a:endParaRPr lang="da-DK" dirty="0"/>
          </a:p>
        </p:txBody>
      </p:sp>
      <p:sp>
        <p:nvSpPr>
          <p:cNvPr id="3" name="Pladsholder til indhold 2"/>
          <p:cNvSpPr>
            <a:spLocks noGrp="1"/>
          </p:cNvSpPr>
          <p:nvPr>
            <p:ph idx="1"/>
          </p:nvPr>
        </p:nvSpPr>
        <p:spPr/>
        <p:txBody>
          <a:bodyPr/>
          <a:lstStyle/>
          <a:p>
            <a:endParaRPr lang="da-DK" dirty="0"/>
          </a:p>
          <a:p>
            <a:endParaRPr lang="da-DK" dirty="0"/>
          </a:p>
        </p:txBody>
      </p:sp>
      <p:pic>
        <p:nvPicPr>
          <p:cNvPr id="4" name="Billede 3"/>
          <p:cNvPicPr>
            <a:picLocks noChangeAspect="1"/>
          </p:cNvPicPr>
          <p:nvPr/>
        </p:nvPicPr>
        <p:blipFill>
          <a:blip r:embed="rId3"/>
          <a:stretch>
            <a:fillRect/>
          </a:stretch>
        </p:blipFill>
        <p:spPr>
          <a:xfrm>
            <a:off x="1177290" y="1737360"/>
            <a:ext cx="8176283" cy="4549140"/>
          </a:xfrm>
          <a:prstGeom prst="rect">
            <a:avLst/>
          </a:prstGeom>
        </p:spPr>
      </p:pic>
    </p:spTree>
    <p:extLst>
      <p:ext uri="{BB962C8B-B14F-4D97-AF65-F5344CB8AC3E}">
        <p14:creationId xmlns:p14="http://schemas.microsoft.com/office/powerpoint/2010/main" val="2225158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Hvordan får jeg nye ruter på min Garmin</a:t>
            </a:r>
            <a:endParaRPr lang="da-DK" dirty="0"/>
          </a:p>
        </p:txBody>
      </p:sp>
      <p:sp>
        <p:nvSpPr>
          <p:cNvPr id="3" name="Pladsholder til indhold 2"/>
          <p:cNvSpPr>
            <a:spLocks noGrp="1"/>
          </p:cNvSpPr>
          <p:nvPr>
            <p:ph idx="1"/>
          </p:nvPr>
        </p:nvSpPr>
        <p:spPr/>
        <p:txBody>
          <a:bodyPr/>
          <a:lstStyle/>
          <a:p>
            <a:r>
              <a:rPr lang="da-DK" dirty="0" smtClean="0"/>
              <a:t>Søren Bo</a:t>
            </a:r>
          </a:p>
          <a:p>
            <a:endParaRPr lang="da-DK" dirty="0"/>
          </a:p>
          <a:p>
            <a:endParaRPr lang="da-DK" dirty="0"/>
          </a:p>
        </p:txBody>
      </p:sp>
      <p:pic>
        <p:nvPicPr>
          <p:cNvPr id="4" name="Billede 3"/>
          <p:cNvPicPr>
            <a:picLocks noChangeAspect="1"/>
          </p:cNvPicPr>
          <p:nvPr/>
        </p:nvPicPr>
        <p:blipFill>
          <a:blip r:embed="rId2"/>
          <a:stretch>
            <a:fillRect/>
          </a:stretch>
        </p:blipFill>
        <p:spPr>
          <a:xfrm>
            <a:off x="1097280" y="2408135"/>
            <a:ext cx="4615764" cy="3569333"/>
          </a:xfrm>
          <a:prstGeom prst="rect">
            <a:avLst/>
          </a:prstGeom>
        </p:spPr>
      </p:pic>
    </p:spTree>
    <p:extLst>
      <p:ext uri="{BB962C8B-B14F-4D97-AF65-F5344CB8AC3E}">
        <p14:creationId xmlns:p14="http://schemas.microsoft.com/office/powerpoint/2010/main" val="20883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Hvordan naviger du med din Garmin</a:t>
            </a:r>
          </a:p>
        </p:txBody>
      </p:sp>
      <p:sp>
        <p:nvSpPr>
          <p:cNvPr id="3" name="Pladsholder til indhold 2"/>
          <p:cNvSpPr>
            <a:spLocks noGrp="1"/>
          </p:cNvSpPr>
          <p:nvPr>
            <p:ph idx="1"/>
          </p:nvPr>
        </p:nvSpPr>
        <p:spPr/>
        <p:txBody>
          <a:bodyPr/>
          <a:lstStyle/>
          <a:p>
            <a:r>
              <a:rPr lang="da-DK">
                <a:hlinkClick r:id="rId2"/>
              </a:rPr>
              <a:t>https://</a:t>
            </a:r>
            <a:r>
              <a:rPr lang="da-DK" smtClean="0">
                <a:hlinkClick r:id="rId2"/>
              </a:rPr>
              <a:t>www.youtube.com/watch?v=hMX5o0tdmYA</a:t>
            </a:r>
            <a:endParaRPr lang="da-DK" smtClean="0"/>
          </a:p>
          <a:p>
            <a:endParaRPr lang="da-DK"/>
          </a:p>
        </p:txBody>
      </p:sp>
    </p:spTree>
    <p:extLst>
      <p:ext uri="{BB962C8B-B14F-4D97-AF65-F5344CB8AC3E}">
        <p14:creationId xmlns:p14="http://schemas.microsoft.com/office/powerpoint/2010/main" val="10906143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er der på USB </a:t>
            </a:r>
            <a:r>
              <a:rPr lang="da-DK" dirty="0" err="1" smtClean="0"/>
              <a:t>sticken</a:t>
            </a:r>
            <a:endParaRPr lang="da-DK" dirty="0"/>
          </a:p>
        </p:txBody>
      </p:sp>
      <p:pic>
        <p:nvPicPr>
          <p:cNvPr id="4" name="Pladsholder til indhold 3"/>
          <p:cNvPicPr>
            <a:picLocks noGrp="1" noChangeAspect="1"/>
          </p:cNvPicPr>
          <p:nvPr>
            <p:ph idx="1"/>
          </p:nvPr>
        </p:nvPicPr>
        <p:blipFill>
          <a:blip r:embed="rId2"/>
          <a:stretch>
            <a:fillRect/>
          </a:stretch>
        </p:blipFill>
        <p:spPr>
          <a:xfrm>
            <a:off x="1097281" y="1858405"/>
            <a:ext cx="10058400" cy="3135952"/>
          </a:xfrm>
          <a:prstGeom prst="rect">
            <a:avLst/>
          </a:prstGeom>
        </p:spPr>
      </p:pic>
    </p:spTree>
    <p:extLst>
      <p:ext uri="{BB962C8B-B14F-4D97-AF65-F5344CB8AC3E}">
        <p14:creationId xmlns:p14="http://schemas.microsoft.com/office/powerpoint/2010/main" val="3912840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Tilføj tekst under opstart af din </a:t>
            </a:r>
            <a:br>
              <a:rPr lang="da-DK" dirty="0" smtClean="0"/>
            </a:br>
            <a:r>
              <a:rPr lang="da-DK" dirty="0" smtClean="0"/>
              <a:t>Garmin </a:t>
            </a:r>
            <a:r>
              <a:rPr lang="da-DK" dirty="0" err="1" smtClean="0"/>
              <a:t>Edge</a:t>
            </a:r>
            <a:r>
              <a:rPr lang="da-DK" dirty="0" smtClean="0"/>
              <a:t>.</a:t>
            </a:r>
            <a:endParaRPr lang="da-DK" dirty="0"/>
          </a:p>
        </p:txBody>
      </p:sp>
      <p:sp>
        <p:nvSpPr>
          <p:cNvPr id="3" name="Pladsholder til indhold 2"/>
          <p:cNvSpPr>
            <a:spLocks noGrp="1"/>
          </p:cNvSpPr>
          <p:nvPr>
            <p:ph idx="1"/>
          </p:nvPr>
        </p:nvSpPr>
        <p:spPr/>
        <p:txBody>
          <a:bodyPr>
            <a:normAutofit/>
          </a:bodyPr>
          <a:lstStyle/>
          <a:p>
            <a:endParaRPr lang="da-DK" dirty="0"/>
          </a:p>
          <a:p>
            <a:r>
              <a:rPr lang="da-DK" dirty="0"/>
              <a:t>Det er meget simpel at tilføje sin egen tekst, og følger du disse 4 simple trin, kan det vist ikke gå galt.</a:t>
            </a:r>
          </a:p>
          <a:p>
            <a:pPr marL="0" indent="0">
              <a:buNone/>
            </a:pPr>
            <a:r>
              <a:rPr lang="da-DK" dirty="0" smtClean="0"/>
              <a:t>TIP</a:t>
            </a:r>
            <a:r>
              <a:rPr lang="da-DK" dirty="0"/>
              <a:t>: Tag en kopi af “startup.txt” og gem den et andet sted på computeren inden du redigerer i den.</a:t>
            </a:r>
          </a:p>
          <a:p>
            <a:pPr marL="0" indent="0">
              <a:buNone/>
            </a:pPr>
            <a:r>
              <a:rPr lang="da-DK" dirty="0" smtClean="0"/>
              <a:t>Tilslut </a:t>
            </a:r>
            <a:r>
              <a:rPr lang="da-DK" dirty="0"/>
              <a:t>din Garmin enhed til computeren</a:t>
            </a:r>
          </a:p>
          <a:p>
            <a:r>
              <a:rPr lang="da-DK" dirty="0"/>
              <a:t>Åben mappen: C:\Garmin </a:t>
            </a:r>
            <a:r>
              <a:rPr lang="da-DK" dirty="0" err="1"/>
              <a:t>Edge</a:t>
            </a:r>
            <a:r>
              <a:rPr lang="da-DK" dirty="0"/>
              <a:t>….\Garmin\startup.txt</a:t>
            </a:r>
          </a:p>
          <a:p>
            <a:r>
              <a:rPr lang="da-DK" dirty="0"/>
              <a:t>Angiv antal sekunder din besked skal vises under </a:t>
            </a:r>
            <a:r>
              <a:rPr lang="da-DK" dirty="0" err="1"/>
              <a:t>startup</a:t>
            </a:r>
            <a:endParaRPr lang="da-DK" dirty="0"/>
          </a:p>
          <a:p>
            <a:r>
              <a:rPr lang="da-DK" dirty="0"/>
              <a:t>skriv den tekst der skal vises.</a:t>
            </a:r>
          </a:p>
        </p:txBody>
      </p:sp>
    </p:spTree>
    <p:extLst>
      <p:ext uri="{BB962C8B-B14F-4D97-AF65-F5344CB8AC3E}">
        <p14:creationId xmlns:p14="http://schemas.microsoft.com/office/powerpoint/2010/main" val="1221162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2"/>
          <a:stretch>
            <a:fillRect/>
          </a:stretch>
        </p:blipFill>
        <p:spPr>
          <a:xfrm>
            <a:off x="4176585" y="2719964"/>
            <a:ext cx="8015415" cy="3614419"/>
          </a:xfrm>
          <a:prstGeom prst="rect">
            <a:avLst/>
          </a:prstGeom>
        </p:spPr>
      </p:pic>
      <p:pic>
        <p:nvPicPr>
          <p:cNvPr id="7" name="Pladsholder til indhold 6"/>
          <p:cNvPicPr>
            <a:picLocks noGrp="1" noChangeAspect="1"/>
          </p:cNvPicPr>
          <p:nvPr>
            <p:ph idx="1"/>
          </p:nvPr>
        </p:nvPicPr>
        <p:blipFill>
          <a:blip r:embed="rId3"/>
          <a:stretch>
            <a:fillRect/>
          </a:stretch>
        </p:blipFill>
        <p:spPr>
          <a:xfrm>
            <a:off x="347829" y="181792"/>
            <a:ext cx="3828756" cy="3240204"/>
          </a:xfrm>
          <a:prstGeom prst="rect">
            <a:avLst/>
          </a:prstGeom>
        </p:spPr>
      </p:pic>
      <p:sp>
        <p:nvSpPr>
          <p:cNvPr id="2" name="Tekstfelt 1"/>
          <p:cNvSpPr txBox="1"/>
          <p:nvPr/>
        </p:nvSpPr>
        <p:spPr>
          <a:xfrm>
            <a:off x="840260" y="4712044"/>
            <a:ext cx="10534166" cy="584775"/>
          </a:xfrm>
          <a:prstGeom prst="rect">
            <a:avLst/>
          </a:prstGeom>
          <a:noFill/>
        </p:spPr>
        <p:txBody>
          <a:bodyPr wrap="none" rtlCol="0">
            <a:spAutoFit/>
          </a:bodyPr>
          <a:lstStyle/>
          <a:p>
            <a:r>
              <a:rPr lang="da-DK" sz="3200" dirty="0" smtClean="0">
                <a:solidFill>
                  <a:srgbClr val="FF0000"/>
                </a:solidFill>
              </a:rPr>
              <a:t>ØVELSE: Navn og telefon nummer og antal sekunder det vises.</a:t>
            </a:r>
            <a:endParaRPr lang="da-DK" sz="3200" dirty="0">
              <a:solidFill>
                <a:srgbClr val="FF0000"/>
              </a:solidFill>
            </a:endParaRPr>
          </a:p>
        </p:txBody>
      </p:sp>
    </p:spTree>
    <p:extLst>
      <p:ext uri="{BB962C8B-B14F-4D97-AF65-F5344CB8AC3E}">
        <p14:creationId xmlns:p14="http://schemas.microsoft.com/office/powerpoint/2010/main" val="267528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Garmin Connect</a:t>
            </a:r>
            <a:endParaRPr lang="da-DK" dirty="0"/>
          </a:p>
        </p:txBody>
      </p:sp>
      <p:pic>
        <p:nvPicPr>
          <p:cNvPr id="4" name="Pladsholder til indhold 3"/>
          <p:cNvPicPr>
            <a:picLocks noGrp="1" noChangeAspect="1"/>
          </p:cNvPicPr>
          <p:nvPr>
            <p:ph idx="1"/>
          </p:nvPr>
        </p:nvPicPr>
        <p:blipFill>
          <a:blip r:embed="rId2"/>
          <a:stretch>
            <a:fillRect/>
          </a:stretch>
        </p:blipFill>
        <p:spPr>
          <a:xfrm>
            <a:off x="1097280" y="1912165"/>
            <a:ext cx="3578838" cy="4022725"/>
          </a:xfrm>
          <a:prstGeom prst="rect">
            <a:avLst/>
          </a:prstGeom>
        </p:spPr>
      </p:pic>
    </p:spTree>
    <p:extLst>
      <p:ext uri="{BB962C8B-B14F-4D97-AF65-F5344CB8AC3E}">
        <p14:creationId xmlns:p14="http://schemas.microsoft.com/office/powerpoint/2010/main" val="3737774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sz="4400" dirty="0"/>
              <a:t>Hjælp til selvhjælp vedr. </a:t>
            </a:r>
            <a:r>
              <a:rPr lang="da-DK" sz="4400" dirty="0" smtClean="0"/>
              <a:t>Speed /kadencesensor</a:t>
            </a:r>
            <a:r>
              <a:rPr lang="da-DK" sz="4400" dirty="0"/>
              <a:t>?</a:t>
            </a:r>
            <a:r>
              <a:rPr lang="da-DK" dirty="0"/>
              <a:t/>
            </a:r>
            <a:br>
              <a:rPr lang="da-DK" dirty="0"/>
            </a:br>
            <a:endParaRPr lang="da-DK" dirty="0"/>
          </a:p>
        </p:txBody>
      </p:sp>
      <p:sp>
        <p:nvSpPr>
          <p:cNvPr id="3" name="Pladsholder til indhold 2"/>
          <p:cNvSpPr>
            <a:spLocks noGrp="1"/>
          </p:cNvSpPr>
          <p:nvPr>
            <p:ph idx="1"/>
          </p:nvPr>
        </p:nvSpPr>
        <p:spPr/>
        <p:txBody>
          <a:bodyPr>
            <a:normAutofit fontScale="70000" lnSpcReduction="20000"/>
          </a:bodyPr>
          <a:lstStyle/>
          <a:p>
            <a:pPr marL="0" indent="0">
              <a:buNone/>
            </a:pPr>
            <a:r>
              <a:rPr lang="da-DK" dirty="0" smtClean="0"/>
              <a:t>En </a:t>
            </a:r>
            <a:r>
              <a:rPr lang="da-DK" dirty="0"/>
              <a:t>speed- og kadencesensor er et super værktøj til at optimere din cykelteknik. Ofte oplever man at man kører en al for lav kadence - træder et for tungt gear. Ved at bruge kadencesensoren kan rigtigt mange motionscyklister opnå en langt mere energiøkonomisk kørestil</a:t>
            </a:r>
            <a:r>
              <a:rPr lang="da-DK" dirty="0" smtClean="0"/>
              <a:t>.</a:t>
            </a:r>
            <a:endParaRPr lang="da-DK" dirty="0"/>
          </a:p>
          <a:p>
            <a:r>
              <a:rPr lang="da-DK" dirty="0"/>
              <a:t>Hvordan parres speed og kadence sensor til min Garmin enhed</a:t>
            </a:r>
            <a:r>
              <a:rPr lang="da-DK" dirty="0" smtClean="0"/>
              <a:t>?</a:t>
            </a:r>
            <a:endParaRPr lang="da-DK" dirty="0"/>
          </a:p>
          <a:p>
            <a:r>
              <a:rPr lang="da-DK" dirty="0"/>
              <a:t>Når </a:t>
            </a:r>
            <a:r>
              <a:rPr lang="da-DK" dirty="0" smtClean="0"/>
              <a:t>du parrer </a:t>
            </a:r>
            <a:r>
              <a:rPr lang="da-DK" dirty="0"/>
              <a:t>en ny ANT+ sensor skal Garmin enheden være inden for 3 meters afstand og sørg for at holde andre ANT+ enheder 10 meter væk. Som udgangspunkt finder Garmin enheden selv den nye ANT+ sensor, men det kan nogle være nødvendigt at parrer enheden manuelt. Det gøres på følgende måde:</a:t>
            </a:r>
          </a:p>
          <a:p>
            <a:endParaRPr lang="da-DK" dirty="0"/>
          </a:p>
          <a:p>
            <a:r>
              <a:rPr lang="da-DK" dirty="0"/>
              <a:t>Klik på Menu  </a:t>
            </a:r>
          </a:p>
          <a:p>
            <a:r>
              <a:rPr lang="da-DK" dirty="0"/>
              <a:t>Vælge Cykelindstillinger og herunder Cykelprofil </a:t>
            </a:r>
          </a:p>
          <a:p>
            <a:r>
              <a:rPr lang="da-DK" dirty="0"/>
              <a:t>Vælg en cykel </a:t>
            </a:r>
          </a:p>
          <a:p>
            <a:r>
              <a:rPr lang="da-DK" dirty="0"/>
              <a:t>Klik derefter på ANT+ fart/kadence  </a:t>
            </a:r>
          </a:p>
          <a:p>
            <a:r>
              <a:rPr lang="da-DK" dirty="0"/>
              <a:t>Vælge Cykelsensor og klik på Ja</a:t>
            </a:r>
          </a:p>
          <a:p>
            <a:r>
              <a:rPr lang="da-DK" dirty="0"/>
              <a:t>Afslut med at trykke på Start/Sluk knappen</a:t>
            </a:r>
          </a:p>
          <a:p>
            <a:r>
              <a:rPr lang="da-DK" dirty="0"/>
              <a:t>Når parringen er gennemført vil der i displayet blive vist et speedometer og en pedalarm på startsiden af din Garmin enhed.</a:t>
            </a:r>
          </a:p>
        </p:txBody>
      </p:sp>
    </p:spTree>
    <p:extLst>
      <p:ext uri="{BB962C8B-B14F-4D97-AF65-F5344CB8AC3E}">
        <p14:creationId xmlns:p14="http://schemas.microsoft.com/office/powerpoint/2010/main" val="1596194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Sådan tilpas du din Garmin Screen så den passer til din Cykling</a:t>
            </a:r>
          </a:p>
        </p:txBody>
      </p:sp>
      <p:sp>
        <p:nvSpPr>
          <p:cNvPr id="3" name="Pladsholder til indhold 2"/>
          <p:cNvSpPr>
            <a:spLocks noGrp="1"/>
          </p:cNvSpPr>
          <p:nvPr>
            <p:ph idx="1"/>
          </p:nvPr>
        </p:nvSpPr>
        <p:spPr/>
        <p:txBody>
          <a:bodyPr/>
          <a:lstStyle/>
          <a:p>
            <a:r>
              <a:rPr lang="da-DK" dirty="0" smtClean="0"/>
              <a:t>Allan</a:t>
            </a:r>
            <a:endParaRPr lang="da-DK" dirty="0"/>
          </a:p>
        </p:txBody>
      </p:sp>
    </p:spTree>
    <p:extLst>
      <p:ext uri="{BB962C8B-B14F-4D97-AF65-F5344CB8AC3E}">
        <p14:creationId xmlns:p14="http://schemas.microsoft.com/office/powerpoint/2010/main" val="610885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t>
            </a:r>
            <a:r>
              <a:rPr lang="da-DK" dirty="0" err="1" smtClean="0"/>
              <a:t>Gratis”Kort</a:t>
            </a:r>
            <a:endParaRPr lang="da-DK" dirty="0"/>
          </a:p>
        </p:txBody>
      </p:sp>
      <p:sp>
        <p:nvSpPr>
          <p:cNvPr id="3" name="Pladsholder til indhold 2"/>
          <p:cNvSpPr>
            <a:spLocks noGrp="1"/>
          </p:cNvSpPr>
          <p:nvPr>
            <p:ph idx="1"/>
          </p:nvPr>
        </p:nvSpPr>
        <p:spPr/>
        <p:txBody>
          <a:bodyPr>
            <a:normAutofit/>
          </a:bodyPr>
          <a:lstStyle/>
          <a:p>
            <a:endParaRPr lang="da-DK" dirty="0" smtClean="0"/>
          </a:p>
          <a:p>
            <a:r>
              <a:rPr lang="da-DK" dirty="0" smtClean="0"/>
              <a:t>Hvor:</a:t>
            </a:r>
          </a:p>
          <a:p>
            <a:r>
              <a:rPr lang="da-DK" dirty="0"/>
              <a:t>Racer</a:t>
            </a:r>
            <a:r>
              <a:rPr lang="da-DK" dirty="0" smtClean="0"/>
              <a:t>: </a:t>
            </a:r>
            <a:r>
              <a:rPr lang="da-DK" dirty="0" smtClean="0">
                <a:hlinkClick r:id="rId2"/>
              </a:rPr>
              <a:t>https</a:t>
            </a:r>
            <a:r>
              <a:rPr lang="da-DK" dirty="0">
                <a:hlinkClick r:id="rId2"/>
              </a:rPr>
              <a:t>://www.velomap.org</a:t>
            </a:r>
            <a:r>
              <a:rPr lang="da-DK" dirty="0" smtClean="0">
                <a:hlinkClick r:id="rId2"/>
              </a:rPr>
              <a:t>/</a:t>
            </a:r>
            <a:endParaRPr lang="da-DK" dirty="0" smtClean="0"/>
          </a:p>
          <a:p>
            <a:r>
              <a:rPr lang="da-DK" dirty="0"/>
              <a:t>MTB: </a:t>
            </a:r>
            <a:r>
              <a:rPr lang="da-DK" dirty="0">
                <a:hlinkClick r:id="rId3"/>
              </a:rPr>
              <a:t>https://openmtbmap.org</a:t>
            </a:r>
            <a:r>
              <a:rPr lang="da-DK" dirty="0" smtClean="0">
                <a:hlinkClick r:id="rId3"/>
              </a:rPr>
              <a:t>/</a:t>
            </a:r>
            <a:endParaRPr lang="da-DK" dirty="0" smtClean="0"/>
          </a:p>
          <a:p>
            <a:r>
              <a:rPr lang="da-DK" dirty="0" smtClean="0"/>
              <a:t>Hvordan:</a:t>
            </a:r>
          </a:p>
          <a:p>
            <a:r>
              <a:rPr lang="da-DK" dirty="0" smtClean="0"/>
              <a:t>Download</a:t>
            </a:r>
          </a:p>
          <a:p>
            <a:r>
              <a:rPr lang="da-DK" dirty="0" smtClean="0"/>
              <a:t>Installer: Garmin </a:t>
            </a:r>
            <a:r>
              <a:rPr lang="da-DK" dirty="0" err="1" smtClean="0"/>
              <a:t>Basecamp</a:t>
            </a:r>
            <a:r>
              <a:rPr lang="da-DK" dirty="0" smtClean="0"/>
              <a:t> </a:t>
            </a:r>
          </a:p>
          <a:p>
            <a:r>
              <a:rPr lang="da-DK" dirty="0">
                <a:hlinkClick r:id="rId4"/>
              </a:rPr>
              <a:t>http://</a:t>
            </a:r>
            <a:r>
              <a:rPr lang="da-DK" dirty="0" smtClean="0">
                <a:hlinkClick r:id="rId4"/>
              </a:rPr>
              <a:t>www.garmin.com/garmin/cms/us/onthetrail/basecamp</a:t>
            </a:r>
            <a:endParaRPr lang="da-DK" dirty="0" smtClean="0"/>
          </a:p>
          <a:p>
            <a:endParaRPr lang="da-DK" dirty="0"/>
          </a:p>
          <a:p>
            <a:endParaRPr lang="da-DK" dirty="0"/>
          </a:p>
        </p:txBody>
      </p:sp>
    </p:spTree>
    <p:extLst>
      <p:ext uri="{BB962C8B-B14F-4D97-AF65-F5344CB8AC3E}">
        <p14:creationId xmlns:p14="http://schemas.microsoft.com/office/powerpoint/2010/main" val="4012970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877</TotalTime>
  <Words>992</Words>
  <Application>Microsoft Office PowerPoint</Application>
  <PresentationFormat>Widescreen</PresentationFormat>
  <Paragraphs>90</Paragraphs>
  <Slides>32</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32</vt:i4>
      </vt:variant>
    </vt:vector>
  </HeadingPairs>
  <TitlesOfParts>
    <vt:vector size="36" baseType="lpstr">
      <vt:lpstr>Calibri</vt:lpstr>
      <vt:lpstr>Calibri Light</vt:lpstr>
      <vt:lpstr>Wingdings</vt:lpstr>
      <vt:lpstr>Retro</vt:lpstr>
      <vt:lpstr>Garmin Workshop En workshop er en arbejdsmetode, hvor en gruppe samles for over et tidsrum at arbejde koncentreret og praktisk med løsningen af en specifik opgave. </vt:lpstr>
      <vt:lpstr>Agenda:</vt:lpstr>
      <vt:lpstr>Garmin Express og Garmin Connect Allan https://connect.garmin.com/modern/</vt:lpstr>
      <vt:lpstr>Tilføj tekst under opstart af din  Garmin Edge.</vt:lpstr>
      <vt:lpstr>PowerPoint-præsentation</vt:lpstr>
      <vt:lpstr>Garmin Connect</vt:lpstr>
      <vt:lpstr>Hjælp til selvhjælp vedr. Speed /kadencesensor? </vt:lpstr>
      <vt:lpstr>Sådan tilpas du din Garmin Screen så den passer til din Cykling</vt:lpstr>
      <vt:lpstr>”Gratis”Kort</vt:lpstr>
      <vt:lpstr>Gratis Kort</vt:lpstr>
      <vt:lpstr>Gratis Kort</vt:lpstr>
      <vt:lpstr>Gratis Kort</vt:lpstr>
      <vt:lpstr>Gratis Kort</vt:lpstr>
      <vt:lpstr>PowerPoint-præsentation</vt:lpstr>
      <vt:lpstr>PowerPoint-præsentation</vt:lpstr>
      <vt:lpstr>PowerPoint-præsentation</vt:lpstr>
      <vt:lpstr>Send kort med Basecamp</vt:lpstr>
      <vt:lpstr>PowerPoint-præsentation</vt:lpstr>
      <vt:lpstr>PowerPoint-præsentation</vt:lpstr>
      <vt:lpstr>PowerPoint-præsentation</vt:lpstr>
      <vt:lpstr>PowerPoint-præsentation</vt:lpstr>
      <vt:lpstr>Tricks med Garmin Mapinstall</vt:lpstr>
      <vt:lpstr>PowerPoint-præsentation</vt:lpstr>
      <vt:lpstr>PowerPoint-præsentation</vt:lpstr>
      <vt:lpstr>PowerPoint-præsentation</vt:lpstr>
      <vt:lpstr>Ruter i Danmark og Verden</vt:lpstr>
      <vt:lpstr>PowerPoint-præsentation</vt:lpstr>
      <vt:lpstr>www.gpsies.com </vt:lpstr>
      <vt:lpstr>PowerPoint-præsentation</vt:lpstr>
      <vt:lpstr>Hvordan får jeg nye ruter på min Garmin</vt:lpstr>
      <vt:lpstr>Hvordan naviger du med din Garmin</vt:lpstr>
      <vt:lpstr>Hvad er der på USB sticken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Soren Bo Madsen</dc:creator>
  <cp:lastModifiedBy>Søren Bo Madsen</cp:lastModifiedBy>
  <cp:revision>49</cp:revision>
  <dcterms:created xsi:type="dcterms:W3CDTF">2016-04-16T06:57:45Z</dcterms:created>
  <dcterms:modified xsi:type="dcterms:W3CDTF">2016-04-20T09:01:15Z</dcterms:modified>
</cp:coreProperties>
</file>